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334" r:id="rId2"/>
    <p:sldId id="335" r:id="rId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88" userDrawn="1">
          <p15:clr>
            <a:srgbClr val="A4A3A4"/>
          </p15:clr>
        </p15:guide>
        <p15:guide id="4" orient="horz" pos="3672" userDrawn="1">
          <p15:clr>
            <a:srgbClr val="A4A3A4"/>
          </p15:clr>
        </p15:guide>
        <p15:guide id="5" pos="480" userDrawn="1">
          <p15:clr>
            <a:srgbClr val="A4A3A4"/>
          </p15:clr>
        </p15:guide>
        <p15:guide id="6" pos="7320" userDrawn="1">
          <p15:clr>
            <a:srgbClr val="A4A3A4"/>
          </p15:clr>
        </p15:guide>
        <p15:guide id="7" orient="horz" pos="408" userDrawn="1">
          <p15:clr>
            <a:srgbClr val="A4A3A4"/>
          </p15:clr>
        </p15:guide>
        <p15:guide id="8" orient="horz" pos="1344" userDrawn="1">
          <p15:clr>
            <a:srgbClr val="A4A3A4"/>
          </p15:clr>
        </p15:guide>
        <p15:guide id="9" orient="horz" pos="2088" userDrawn="1">
          <p15:clr>
            <a:srgbClr val="A4A3A4"/>
          </p15:clr>
        </p15:guide>
        <p15:guide id="10" orient="horz" pos="2424" userDrawn="1">
          <p15:clr>
            <a:srgbClr val="A4A3A4"/>
          </p15:clr>
        </p15:guide>
        <p15:guide id="11" pos="40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7CD"/>
    <a:srgbClr val="000000"/>
    <a:srgbClr val="B212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1368" autoAdjust="0"/>
    <p:restoredTop sz="86190" autoAdjust="0"/>
  </p:normalViewPr>
  <p:slideViewPr>
    <p:cSldViewPr snapToGrid="0" snapToObjects="1" showGuides="1">
      <p:cViewPr varScale="1">
        <p:scale>
          <a:sx n="64" d="100"/>
          <a:sy n="64" d="100"/>
        </p:scale>
        <p:origin x="509" y="67"/>
      </p:cViewPr>
      <p:guideLst>
        <p:guide orient="horz" pos="1560"/>
        <p:guide pos="3840"/>
        <p:guide orient="horz" pos="888"/>
        <p:guide orient="horz" pos="3672"/>
        <p:guide pos="480"/>
        <p:guide pos="7320"/>
        <p:guide orient="horz" pos="408"/>
        <p:guide orient="horz" pos="1344"/>
        <p:guide orient="horz" pos="2088"/>
        <p:guide orient="horz" pos="2424"/>
        <p:guide pos="4008"/>
      </p:guideLst>
    </p:cSldViewPr>
  </p:slideViewPr>
  <p:outlineViewPr>
    <p:cViewPr>
      <p:scale>
        <a:sx n="33" d="100"/>
        <a:sy n="33" d="100"/>
      </p:scale>
      <p:origin x="0" y="-2813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647D3D-4E5F-C247-8BA6-B4AA1FA6438A}" type="datetimeFigureOut"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989049-4226-974A-95D5-0433B201B2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6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525C4C-356C-4044-87FB-6C9F516A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8C71-13F8-D341-A971-A9A29A41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1AAE2-9FD5-3042-A01F-01E3E7A1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1214438"/>
            <a:ext cx="11001375" cy="719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5AB-89A3-AF4B-84F3-D2D246F62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2139950"/>
            <a:ext cx="11029950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0631F9B-7501-FE4F-89C7-62FD2770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27C66B90-7D33-C947-B904-C33CC629E02C}" type="datetime1">
              <a:t>8/15/2022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3CB4DB8-6440-EF46-BF48-4842C50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475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3DD55-9E35-AC41-9195-4C84C84F6104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16041E2-B017-71BB-0BAA-1EE687F1D2FB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EE0F5EA-6501-F52E-5B69-EE65E3FADE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49A4011-2475-D0C7-366D-AF381A7998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6903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62DA-DE78-5A46-BC58-DAAE7CC52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31C1B-FEF3-8A45-A37C-7544CD25F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BBE02-48EB-F24A-A6A7-7A4729718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7AD2ED-D1B7-144D-9530-62F963C62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4AAEFE-CBA9-E34C-9BD2-CFE8ED71B2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2E02F5-7A8D-9948-AB56-F93B6A8B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F0928-58B0-C448-890B-42D50BC8DEE6}" type="datetime1">
              <a:t>8/15/2022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42E3F6-EDC4-B043-9B1D-B4B6985A0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6AB85-B2B9-1647-ABD5-F852D834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87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522117-0F54-E140-8442-609892C65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772E0-0F9F-244D-B2A1-A13EF7FF9C0E}" type="datetime1"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CA6EEF-31C3-264B-963F-10A3BD66A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7F089-F83F-5349-A662-F6EFD474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4864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9825-9DE4-4E46-9A92-445C7B80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A55B8-9AEB-4F4D-A7C7-92FFA73B6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099DE-FE82-0E40-86E3-B8399B9F9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7762C-77D5-B542-808E-8FD28F46A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5AEAC-6DD8-794E-ADED-8B6D542ECC15}" type="datetime1"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14E6C-8C46-3942-9235-68CEC718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08AE3-28F4-1745-88BC-CA55D89DD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6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BDDE-89AD-E942-BB67-2DF78F0A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AD6C19-AF5E-8E4B-AA99-0E4456F80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D28DE1-78BD-2442-B369-F2316B911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2968C7-68AB-BC41-9E54-C505DC29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BB90-E1ED-534D-B2BE-AD84BB8EE00C}" type="datetime1"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ADF80-D59E-6045-8F06-37CD39ED0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A73188-86E1-2647-877C-F3122301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67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AF8B0-866F-C944-8F7E-0E8016B4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571FE-E077-3248-BF48-9FFFF45BC1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BF319-0CEC-B64A-8B76-D32E4FDE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1A41D-5E0C-354D-9CF3-9C8271A8729A}" type="datetime1"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219B4D-9462-5C43-ADE6-1D9445E52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66F72-8526-3B40-B682-DECD8E5BD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64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F51FB5-D885-F846-B216-6789AB5A8D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FD7911-5049-3448-AB58-C560884F4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39CAE-6E62-264D-834A-91D255F36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F063D-CDB4-614C-BF17-503D490CEF68}" type="datetime1"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0AC6D-BDB2-D542-8823-10B811DFD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0C2A7-8BAC-864C-8EE0-B58E3C35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3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E2EA-5155-0C42-B25D-915701A83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9585B1-407F-8F46-B01C-B01260666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28906-F573-2A4E-96E4-5E1E7A19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7C2892F3-E74B-0045-9CD4-F7B943EF747B}" type="datetime1"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17645-A836-1849-8134-F417D4241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265ED-0FEE-3C4A-936A-3CB89BC3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600F04-0B2C-A446-A618-6527DB4316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826B63-A1A1-C54A-9023-206A76A0F28B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9DE874-5487-6A7D-136B-4CAD9CD98360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F3E61AF-CBD2-3E6C-9792-BB2BFE59C33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69F95C3-62F4-E7A7-A925-7DA36CC3B0E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9996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525C4C-356C-4044-87FB-6C9F516A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8C71-13F8-D341-A971-A9A29A41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1AAE2-9FD5-3042-A01F-01E3E7A1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1214438"/>
            <a:ext cx="11001375" cy="719138"/>
          </a:xfrm>
        </p:spPr>
        <p:txBody>
          <a:bodyPr/>
          <a:lstStyle>
            <a:lvl1pPr>
              <a:defRPr b="1">
                <a:solidFill>
                  <a:srgbClr val="B2121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5AB-89A3-AF4B-84F3-D2D246F62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2139950"/>
            <a:ext cx="11029950" cy="403225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/>
            </a:lvl1pPr>
            <a:lvl2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0631F9B-7501-FE4F-89C7-62FD2770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D6D84813-E312-E94F-8CC6-131AFCE22AFB}" type="datetime1">
              <a:t>8/15/2022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3CB4DB8-6440-EF46-BF48-4842C50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475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3DD55-9E35-AC41-9195-4C84C84F6104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6E21D87-1898-B8AA-D515-BB5C66F64A74}"/>
              </a:ext>
            </a:extLst>
          </p:cNvPr>
          <p:cNvSpPr txBox="1">
            <a:spLocks/>
          </p:cNvSpPr>
          <p:nvPr userDrawn="1"/>
        </p:nvSpPr>
        <p:spPr>
          <a:xfrm>
            <a:off x="600076" y="271153"/>
            <a:ext cx="11001375" cy="7191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>
                <a:solidFill>
                  <a:schemeClr val="bg1"/>
                </a:solidFill>
                <a:latin typeface="+mn-lt"/>
              </a:rPr>
              <a:t>Introducing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F9DCF-C00F-CC1A-35AD-43A5A1A293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153" y="120725"/>
            <a:ext cx="1256307" cy="1228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43D1589-47A6-EF68-D827-60431A375D2B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D91240B-B476-D6D2-9B62-2303AFE8E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417867-BB06-06D2-92A9-FB62E43DC9E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4219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74467B7-F9D9-E995-E582-E9EB1E697851}"/>
              </a:ext>
            </a:extLst>
          </p:cNvPr>
          <p:cNvSpPr/>
          <p:nvPr userDrawn="1"/>
        </p:nvSpPr>
        <p:spPr>
          <a:xfrm>
            <a:off x="0" y="1033185"/>
            <a:ext cx="12192000" cy="52926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525C4C-356C-4044-87FB-6C9F516A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8C71-13F8-D341-A971-A9A29A41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1AAE2-9FD5-3042-A01F-01E3E7A1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1214438"/>
            <a:ext cx="11001375" cy="719138"/>
          </a:xfrm>
        </p:spPr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5AB-89A3-AF4B-84F3-D2D246F62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2139950"/>
            <a:ext cx="11029950" cy="403225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/>
            </a:lvl1pPr>
            <a:lvl2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0631F9B-7501-FE4F-89C7-62FD2770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F199C767-17CD-5D4B-9968-8B1080CFD157}" type="datetime1">
              <a:t>8/15/2022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3CB4DB8-6440-EF46-BF48-4842C50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475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F9DCF-C00F-CC1A-35AD-43A5A1A293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153" y="120725"/>
            <a:ext cx="1256307" cy="1228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09C15-C514-9D70-8E73-C29ADF62667B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ED4767C-7416-DD9D-A9DA-08CE32710F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1B756E1-982B-F59B-4482-AFE4FA9ECC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381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525C4C-356C-4044-87FB-6C9F516A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4D8C71-13F8-D341-A971-A9A29A41A6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71AAE2-9FD5-3042-A01F-01E3E7A19D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1214438"/>
            <a:ext cx="11001375" cy="719138"/>
          </a:xfrm>
        </p:spPr>
        <p:txBody>
          <a:bodyPr/>
          <a:lstStyle>
            <a:lvl1pPr>
              <a:defRPr b="1">
                <a:solidFill>
                  <a:srgbClr val="B21218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345AB-89A3-AF4B-84F3-D2D246F62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2139950"/>
            <a:ext cx="11029950" cy="4032250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/>
            </a:lvl1pPr>
            <a:lvl2pPr marL="0" indent="0">
              <a:lnSpc>
                <a:spcPct val="110000"/>
              </a:lnSpc>
              <a:spcBef>
                <a:spcPts val="1000"/>
              </a:spcBef>
              <a:buFontTx/>
              <a:buNone/>
              <a:defRPr sz="22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50631F9B-7501-FE4F-89C7-62FD2770FA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F16144E2-AEC8-F847-865B-4DCC2716E05E}" type="datetime1">
              <a:t>8/15/2022</a:t>
            </a:fld>
            <a:endParaRPr lang="en-US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C3CB4DB8-6440-EF46-BF48-4842C50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55475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DB3DD55-9E35-AC41-9195-4C84C84F6104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AAF9DCF-C00F-CC1A-35AD-43A5A1A293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153" y="120725"/>
            <a:ext cx="1256307" cy="1228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DC5FE16-7CEB-879A-90AF-79C1A42CC0C2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9B400D4-BDF0-DEEC-45B3-623D91BFD4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D411DCD-5816-60BF-8D12-79EADEB374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033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C34AD2-3410-0941-8864-A6220288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EA8C3-460E-9447-83E7-4474DF03E5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982145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2B23D6-B8D1-F747-84F1-FEA4CD61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197CAD1D-0D71-8841-84F7-85B9FC8A2924}" type="datetime1">
              <a:t>8/15/2022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328D42C-99B5-8040-85A9-3919E7FF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CB859-CEB9-DF48-9DB6-55D50DCFEA49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>
            <a:extLst>
              <a:ext uri="{FF2B5EF4-FFF2-40B4-BE49-F238E27FC236}">
                <a16:creationId xmlns:a16="http://schemas.microsoft.com/office/drawing/2014/main" id="{F1D4BD22-2C58-F946-AF56-6F68DFD63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6" y="1214438"/>
            <a:ext cx="11001375" cy="7191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531847-70CD-6775-4322-089E07DC30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3153" y="120725"/>
            <a:ext cx="1256307" cy="1228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203E45-3E52-074B-699D-01CDF5614881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23D201-56B8-2591-BAEA-7D260A2B2E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1BC91C-6BFD-3D06-D3AB-57907DAE37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0806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C34AD2-3410-0941-8864-A6220288C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12258" y="6356350"/>
            <a:ext cx="2743200" cy="365125"/>
          </a:xfrm>
        </p:spPr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72B23D6-B8D1-F747-84F1-FEA4CD61C7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63685" y="6356350"/>
            <a:ext cx="1634555" cy="501650"/>
          </a:xfrm>
        </p:spPr>
        <p:txBody>
          <a:bodyPr/>
          <a:lstStyle/>
          <a:p>
            <a:fld id="{197CAD1D-0D71-8841-84F7-85B9FC8A2924}" type="datetime1">
              <a:t>8/15/2022</a:t>
            </a:fld>
            <a:endParaRPr lang="en-US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C328D42C-99B5-8040-85A9-3919E7FFD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www.solico.com   |   860-527-3092 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BECB859-CEB9-DF48-9DB6-55D50DCFEA49}"/>
              </a:ext>
            </a:extLst>
          </p:cNvPr>
          <p:cNvCxnSpPr/>
          <p:nvPr userDrawn="1"/>
        </p:nvCxnSpPr>
        <p:spPr>
          <a:xfrm>
            <a:off x="1849120" y="6339840"/>
            <a:ext cx="987552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2203E45-3E52-074B-699D-01CDF5614881}"/>
              </a:ext>
            </a:extLst>
          </p:cNvPr>
          <p:cNvGrpSpPr/>
          <p:nvPr userDrawn="1"/>
        </p:nvGrpSpPr>
        <p:grpSpPr>
          <a:xfrm>
            <a:off x="216010" y="6353092"/>
            <a:ext cx="1480947" cy="410099"/>
            <a:chOff x="319377" y="5724885"/>
            <a:chExt cx="1883133" cy="52147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723D201-56B8-2591-BAEA-7D260A2B2E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9377" y="6082747"/>
              <a:ext cx="1851329" cy="16360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51BC91C-6BFD-3D06-D3AB-57907DAE379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33" y="5724885"/>
              <a:ext cx="1843377" cy="341959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38DB680-190A-29BE-D98F-1C5ED32A7BFD}"/>
              </a:ext>
            </a:extLst>
          </p:cNvPr>
          <p:cNvSpPr/>
          <p:nvPr userDrawn="1"/>
        </p:nvSpPr>
        <p:spPr>
          <a:xfrm>
            <a:off x="0" y="0"/>
            <a:ext cx="12192000" cy="985652"/>
          </a:xfrm>
          <a:prstGeom prst="rect">
            <a:avLst/>
          </a:prstGeom>
          <a:solidFill>
            <a:srgbClr val="B212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3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1669-F0F1-5046-A200-80D6D4A6D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AF72B-99A5-B14E-9E6C-38C7F9B91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E88C6-4F56-2049-B393-D9CF3C25F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F8B1D-A2B7-E949-818C-3ED289C929B2}" type="datetime1"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A3F3E0-C25A-F541-A70B-E5013BA5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3BF17-3561-CC46-A64F-151BA31A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68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16B5-DA1E-D746-BC1C-FE8A73E9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83083-A034-D745-BE67-04E4B4EE98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3BCC-86B4-304F-814F-0C98466208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E6AC1-BAA4-924D-9CB2-0B3578580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D6A8B-F083-A144-9D76-98EDD63E9970}" type="datetime1"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FC0D8-075F-5F42-B2C5-B22E2002B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www.solico.com   |   860-527-3092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C89B2-FC8D-8347-A277-916BFAE99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894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D4A7C4-F064-EE4B-9456-C2F2BF35E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6F14E-187E-4047-91A8-E95AA4815B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68F449-7E5A-5046-81E0-97ADC40EF5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3F11F-C6CD-5840-B8DF-0799E57DD865}" type="datetime1"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342C0-2BD8-E74D-A5E2-6134952CA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www.solico.com   |   860-527-3092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9891C-001B-F14A-8ED2-2B9FEF55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8B41-5DE2-0D40-B4CB-57B43A08AA2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7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62" r:id="rId4"/>
    <p:sldLayoutId id="2147483663" r:id="rId5"/>
    <p:sldLayoutId id="2147483654" r:id="rId6"/>
    <p:sldLayoutId id="2147483664" r:id="rId7"/>
    <p:sldLayoutId id="2147483651" r:id="rId8"/>
    <p:sldLayoutId id="2147483652" r:id="rId9"/>
    <p:sldLayoutId id="2147483653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7403A0-CC10-A378-5D02-25386AE8D64A}"/>
              </a:ext>
            </a:extLst>
          </p:cNvPr>
          <p:cNvSpPr/>
          <p:nvPr/>
        </p:nvSpPr>
        <p:spPr>
          <a:xfrm>
            <a:off x="0" y="6570133"/>
            <a:ext cx="12192000" cy="287867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6B5DA-84E9-5DD4-6E68-980B5EFD0C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2858"/>
            <a:ext cx="12192000" cy="633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0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BTCLOD.COM] Sealed Buss Bar Compare Video-360p" descr="[BTCLOD.COM] Sealed Buss Bar Compare Video-360p">
            <a:hlinkClick r:id="" action="ppaction://media"/>
            <a:extLst>
              <a:ext uri="{FF2B5EF4-FFF2-40B4-BE49-F238E27FC236}">
                <a16:creationId xmlns:a16="http://schemas.microsoft.com/office/drawing/2014/main" id="{3FC4576C-7AE6-8796-7B32-F0E18FA75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98"/>
            <a:ext cx="12192706" cy="6858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6A013F-5588-7887-8AFA-8520C1B50926}"/>
              </a:ext>
            </a:extLst>
          </p:cNvPr>
          <p:cNvSpPr txBox="1"/>
          <p:nvPr/>
        </p:nvSpPr>
        <p:spPr>
          <a:xfrm>
            <a:off x="237066" y="135467"/>
            <a:ext cx="18118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87629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8276</TotalTime>
  <Words>1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 Series Metal Indicator Light</dc:title>
  <dc:creator>Ines Kuhn</dc:creator>
  <cp:lastModifiedBy>Chris Dostaler</cp:lastModifiedBy>
  <cp:revision>94</cp:revision>
  <cp:lastPrinted>2022-06-10T14:51:56Z</cp:lastPrinted>
  <dcterms:created xsi:type="dcterms:W3CDTF">2022-04-15T16:21:37Z</dcterms:created>
  <dcterms:modified xsi:type="dcterms:W3CDTF">2022-08-15T18:17:32Z</dcterms:modified>
</cp:coreProperties>
</file>